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10218</TotalTime>
  <Words>1991</Words>
  <Application>Microsoft Office PowerPoint</Application>
  <PresentationFormat>Widescreen</PresentationFormat>
  <Paragraphs>295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258</cp:revision>
  <dcterms:created xsi:type="dcterms:W3CDTF">2022-07-19T12:56:51Z</dcterms:created>
  <dcterms:modified xsi:type="dcterms:W3CDTF">2023-09-02T16:19:10Z</dcterms:modified>
</cp:coreProperties>
</file>